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F58D-0416-44FB-93F4-AE44E16E9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CC93A-D284-4174-9AE1-1B94BF6B3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4233F-FEFF-4B16-99A7-3531A9F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B767-CB5B-479B-8812-C2459594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6F05-7D86-4BB7-AF91-F4B82DDD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3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9A60-A73A-4DAC-A758-8B4EC4A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A128A-2BAD-435F-96B5-070337D0C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188EC-8675-4CBF-979C-F7E941E6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1F6A0-9066-44BA-81CD-92A138DB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7F1CE-152C-49D2-B953-3C8EC241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3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D0D9-5E5A-48FB-BCF4-890109296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00E6E-8454-44BF-BD6E-619972C58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836F0-F09F-4C6D-9EFD-811FE9F4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AD9FF-F23C-4CA0-9FFA-E6018857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9BC5-D356-4833-B9B0-6BF97D23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65DE-8610-4FA5-BC41-78CF4B9B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F579-0250-4093-A3A6-6C738EB4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382F6-2686-479D-89A3-E0B2397A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B18DF-D755-4D0C-BAF2-D2DCCE81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C1807-F57D-45B5-BA86-172E82D7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31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CAFD-29A1-48FE-AFA7-5AFE2F36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D11A3-3869-4D6E-80D0-3F782228C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A6F2-1BE6-41F4-A6CB-B83A5442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413BB-9269-4D83-8000-DD1D27BD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498DB-4499-406C-8076-0601C1CB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6F8F-FC50-446D-B7D4-9568042F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6582-F9A4-41CE-9BE0-333E63CE9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8ED3F-94E7-485E-BE85-28CFFFB42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C7BBE-09D5-4836-AD70-B8E743FE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12C32-0D3D-4350-B5DD-3A96962D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E4CF-8929-4459-960A-6849AEA5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5976-0864-4C34-9B42-83DEDC15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53D46-B987-4927-B986-9EA9FDE7B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768A3-CB19-4FE2-B715-93CA760F2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8893B-ADBB-46D2-B2BC-F79026479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10E39-2AB5-4FBA-96E2-EBD21792B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45FA3-C08B-4399-8CF7-76EC743D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2801E-F0C7-4CAD-884F-AE15C182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0BE3F-D90C-4EC5-8380-A44173E0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9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74A-C434-4476-BD2B-CF6DA757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776F3F-D2B2-44F9-9F4F-CC1D6BB2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78878-562B-474E-A00B-FD1BE341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1E00A-16B1-4F7B-9433-33F48632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7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8C637-BFB6-4CDA-97C9-FBA3AD9B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ADB11-8509-4C88-AD7C-E80F509D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409CF-3278-4E10-BFF9-388F8D96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3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026B-4FF6-4F28-8840-A32CA4DE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116E-879B-4F81-A6B3-48EEDC4E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4EE5F-D4D3-4FAA-8F7F-C04BA4F13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9F9FA-3605-4C9F-A176-03E4D511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B1B78-58C5-4DA3-9C94-77AB098B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E76F4-CEF2-4E82-8317-7672A27D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0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E6EB-5DD8-4808-9944-BBA21FD3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08DF6-5679-4DBB-8192-43BA4D527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A3470-6DAC-4ADA-AA64-2FDB3DE97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1FA58-1753-4D85-AD98-D51F32AE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29F1F-3A13-41B8-9DB4-1BE0998F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5E949-CCB5-464D-BC39-12BE0DBC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8F91E-CE63-4DEE-9AAA-9410A0B4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1620-2B42-406E-9E6B-10271F0DD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04F0E-AE5D-42E0-8F51-5F396FEA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BC99-96D8-4E0D-B793-BAE9AF13E4A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A0A0-3BDE-4844-B962-B76FE24EF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F028A-8ADC-46F8-A504-744A60F75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D930-8975-4EE1-9319-C763721D1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9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6295A6-3CE9-4330-966A-58B06ED4A934}"/>
              </a:ext>
            </a:extLst>
          </p:cNvPr>
          <p:cNvSpPr txBox="1"/>
          <p:nvPr/>
        </p:nvSpPr>
        <p:spPr>
          <a:xfrm>
            <a:off x="731085" y="648598"/>
            <a:ext cx="10910454" cy="37348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dirty="0"/>
              <a:t>HOW TO MAKE AN </a:t>
            </a:r>
          </a:p>
          <a:p>
            <a:pPr algn="ctr">
              <a:lnSpc>
                <a:spcPct val="150000"/>
              </a:lnSpc>
            </a:pPr>
            <a:r>
              <a:rPr lang="pl-PL" sz="7200" b="1" dirty="0">
                <a:solidFill>
                  <a:srgbClr val="FF0000"/>
                </a:solidFill>
              </a:rPr>
              <a:t>EFFECTIVE AND POWERFUL </a:t>
            </a:r>
          </a:p>
          <a:p>
            <a:pPr algn="ctr">
              <a:lnSpc>
                <a:spcPct val="150000"/>
              </a:lnSpc>
            </a:pPr>
            <a:r>
              <a:rPr lang="pl-PL" sz="6000" u="sng" dirty="0">
                <a:uFill>
                  <a:solidFill>
                    <a:srgbClr val="FF0000"/>
                  </a:solidFill>
                </a:uFill>
              </a:rPr>
              <a:t>ORAL PRESENTATION</a:t>
            </a:r>
            <a:endParaRPr lang="en-GB" sz="6000" u="sng" dirty="0">
              <a:uFill>
                <a:solidFill>
                  <a:srgbClr val="FF0000"/>
                </a:solidFill>
              </a:u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3C63B-638A-442E-A18A-280F0C17F5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45"/>
          <a:stretch/>
        </p:blipFill>
        <p:spPr>
          <a:xfrm>
            <a:off x="5250079" y="5284392"/>
            <a:ext cx="1691842" cy="133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1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FBB381-65A8-4E91-936E-E49E7335FC34}"/>
              </a:ext>
            </a:extLst>
          </p:cNvPr>
          <p:cNvSpPr txBox="1"/>
          <p:nvPr/>
        </p:nvSpPr>
        <p:spPr>
          <a:xfrm>
            <a:off x="632180" y="2472266"/>
            <a:ext cx="4334932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l-PL" sz="8800" u="sng" dirty="0">
                <a:uFill>
                  <a:solidFill>
                    <a:srgbClr val="FF0000"/>
                  </a:solidFill>
                </a:uFill>
              </a:rPr>
              <a:t>OUTLINE</a:t>
            </a:r>
            <a:endParaRPr lang="en-GB" sz="8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C054-23DF-4A62-8AB4-FB96DC3D8C6F}"/>
              </a:ext>
            </a:extLst>
          </p:cNvPr>
          <p:cNvSpPr txBox="1"/>
          <p:nvPr/>
        </p:nvSpPr>
        <p:spPr>
          <a:xfrm>
            <a:off x="6310489" y="979550"/>
            <a:ext cx="5657734" cy="44319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 err="1"/>
              <a:t>Preparation</a:t>
            </a:r>
            <a:r>
              <a:rPr lang="pl-PL" sz="4400" dirty="0"/>
              <a:t> </a:t>
            </a:r>
            <a:r>
              <a:rPr lang="pl-PL" sz="4400" dirty="0" err="1"/>
              <a:t>Tips</a:t>
            </a:r>
            <a:endParaRPr lang="pl-PL" sz="4400" dirty="0"/>
          </a:p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/>
              <a:t>Presentation </a:t>
            </a:r>
            <a:r>
              <a:rPr lang="pl-PL" sz="4400" dirty="0" err="1"/>
              <a:t>Tips</a:t>
            </a:r>
            <a:endParaRPr lang="pl-PL" sz="4400" dirty="0"/>
          </a:p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 err="1"/>
              <a:t>Oral</a:t>
            </a:r>
            <a:r>
              <a:rPr lang="pl-PL" sz="4400" dirty="0"/>
              <a:t> </a:t>
            </a:r>
            <a:r>
              <a:rPr lang="pl-PL" sz="4400" dirty="0" err="1"/>
              <a:t>Expression</a:t>
            </a:r>
            <a:r>
              <a:rPr lang="pl-PL" sz="4400" dirty="0"/>
              <a:t> </a:t>
            </a:r>
            <a:r>
              <a:rPr lang="pl-PL" sz="4400" dirty="0" err="1"/>
              <a:t>Tips</a:t>
            </a:r>
            <a:endParaRPr lang="pl-PL" sz="4400" dirty="0"/>
          </a:p>
          <a:p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443941-8D84-4F34-9713-DA9C9CEC1529}"/>
              </a:ext>
            </a:extLst>
          </p:cNvPr>
          <p:cNvCxnSpPr>
            <a:cxnSpLocks/>
          </p:cNvCxnSpPr>
          <p:nvPr/>
        </p:nvCxnSpPr>
        <p:spPr>
          <a:xfrm>
            <a:off x="5192889" y="3195541"/>
            <a:ext cx="9031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9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FBB381-65A8-4E91-936E-E49E7335FC34}"/>
              </a:ext>
            </a:extLst>
          </p:cNvPr>
          <p:cNvSpPr txBox="1"/>
          <p:nvPr/>
        </p:nvSpPr>
        <p:spPr>
          <a:xfrm>
            <a:off x="1452336" y="126711"/>
            <a:ext cx="9287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1) </a:t>
            </a:r>
            <a:r>
              <a:rPr lang="pl-PL" sz="6000" u="sng" dirty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PREPARATION TIPS</a:t>
            </a:r>
            <a:endParaRPr lang="en-GB" sz="6000" u="sng" dirty="0">
              <a:solidFill>
                <a:srgbClr val="0070C0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C054-23DF-4A62-8AB4-FB96DC3D8C6F}"/>
              </a:ext>
            </a:extLst>
          </p:cNvPr>
          <p:cNvSpPr txBox="1"/>
          <p:nvPr/>
        </p:nvSpPr>
        <p:spPr>
          <a:xfrm>
            <a:off x="3011345" y="1286116"/>
            <a:ext cx="6169306" cy="4985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Choosing</a:t>
            </a:r>
            <a:r>
              <a:rPr lang="pl-PL" sz="4000" dirty="0"/>
              <a:t> the </a:t>
            </a:r>
            <a:r>
              <a:rPr lang="pl-PL" sz="4000" dirty="0" err="1"/>
              <a:t>subject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Researching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Creating</a:t>
            </a:r>
            <a:r>
              <a:rPr lang="pl-PL" sz="4000" dirty="0"/>
              <a:t> </a:t>
            </a:r>
            <a:r>
              <a:rPr lang="pl-PL" sz="4000" dirty="0" err="1"/>
              <a:t>an</a:t>
            </a:r>
            <a:r>
              <a:rPr lang="pl-PL" sz="4000" dirty="0"/>
              <a:t> </a:t>
            </a:r>
            <a:r>
              <a:rPr lang="pl-PL" sz="4000" dirty="0" err="1"/>
              <a:t>outline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Writing</a:t>
            </a:r>
            <a:r>
              <a:rPr lang="pl-PL" sz="4000" dirty="0"/>
              <a:t> the </a:t>
            </a:r>
            <a:r>
              <a:rPr lang="pl-PL" sz="4000" dirty="0" err="1"/>
              <a:t>presentation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Rehearsing</a:t>
            </a:r>
            <a:endParaRPr lang="pl-PL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FBB381-65A8-4E91-936E-E49E7335FC34}"/>
              </a:ext>
            </a:extLst>
          </p:cNvPr>
          <p:cNvSpPr txBox="1"/>
          <p:nvPr/>
        </p:nvSpPr>
        <p:spPr>
          <a:xfrm>
            <a:off x="1452336" y="126711"/>
            <a:ext cx="9287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2) </a:t>
            </a:r>
            <a:r>
              <a:rPr lang="pl-PL" sz="6000" u="sng" dirty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PRESENTATION TIPS</a:t>
            </a:r>
            <a:endParaRPr lang="en-GB" sz="6000" u="sng" dirty="0">
              <a:solidFill>
                <a:srgbClr val="0070C0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C054-23DF-4A62-8AB4-FB96DC3D8C6F}"/>
              </a:ext>
            </a:extLst>
          </p:cNvPr>
          <p:cNvSpPr txBox="1"/>
          <p:nvPr/>
        </p:nvSpPr>
        <p:spPr>
          <a:xfrm>
            <a:off x="3011345" y="1286116"/>
            <a:ext cx="6169306" cy="4985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Introduction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Outline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Main</a:t>
            </a:r>
            <a:r>
              <a:rPr lang="pl-PL" sz="4000" dirty="0"/>
              <a:t> body</a:t>
            </a:r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Conclusion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/>
              <a:t>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58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FBB381-65A8-4E91-936E-E49E7335FC34}"/>
              </a:ext>
            </a:extLst>
          </p:cNvPr>
          <p:cNvSpPr txBox="1"/>
          <p:nvPr/>
        </p:nvSpPr>
        <p:spPr>
          <a:xfrm>
            <a:off x="1452336" y="126711"/>
            <a:ext cx="9287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3) </a:t>
            </a:r>
            <a:r>
              <a:rPr lang="pl-PL" sz="6000" u="sng" dirty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PRESENTATION TIPS</a:t>
            </a:r>
            <a:endParaRPr lang="en-GB" sz="6000" u="sng" dirty="0">
              <a:solidFill>
                <a:srgbClr val="0070C0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C054-23DF-4A62-8AB4-FB96DC3D8C6F}"/>
              </a:ext>
            </a:extLst>
          </p:cNvPr>
          <p:cNvSpPr txBox="1"/>
          <p:nvPr/>
        </p:nvSpPr>
        <p:spPr>
          <a:xfrm>
            <a:off x="3011345" y="1286116"/>
            <a:ext cx="6169306" cy="4985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Articulation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/>
              <a:t>Voice </a:t>
            </a:r>
            <a:r>
              <a:rPr lang="pl-PL" sz="4000" dirty="0" err="1"/>
              <a:t>modulation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 err="1"/>
              <a:t>Conversation</a:t>
            </a:r>
            <a:r>
              <a:rPr lang="pl-PL" sz="4000" dirty="0"/>
              <a:t> </a:t>
            </a:r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/>
              <a:t>The 5 </a:t>
            </a:r>
            <a:r>
              <a:rPr lang="pl-PL" sz="4000" dirty="0" err="1"/>
              <a:t>senses</a:t>
            </a:r>
            <a:endParaRPr lang="pl-PL" sz="4000" dirty="0"/>
          </a:p>
          <a:p>
            <a:pPr marL="742950" indent="-74295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l-PL" sz="4000" dirty="0"/>
              <a:t>Body </a:t>
            </a:r>
            <a:r>
              <a:rPr lang="pl-PL" sz="4000" dirty="0" err="1"/>
              <a:t>language</a:t>
            </a:r>
            <a:endParaRPr lang="pl-PL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29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FBB381-65A8-4E91-936E-E49E7335FC34}"/>
              </a:ext>
            </a:extLst>
          </p:cNvPr>
          <p:cNvSpPr txBox="1"/>
          <p:nvPr/>
        </p:nvSpPr>
        <p:spPr>
          <a:xfrm>
            <a:off x="535830" y="2572293"/>
            <a:ext cx="4657059" cy="12464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l-PL" sz="7500" u="sng" dirty="0">
                <a:uFill>
                  <a:solidFill>
                    <a:srgbClr val="FF0000"/>
                  </a:solidFill>
                </a:uFill>
              </a:rPr>
              <a:t>SUMMARY</a:t>
            </a:r>
            <a:endParaRPr lang="en-GB" sz="75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C054-23DF-4A62-8AB4-FB96DC3D8C6F}"/>
              </a:ext>
            </a:extLst>
          </p:cNvPr>
          <p:cNvSpPr txBox="1"/>
          <p:nvPr/>
        </p:nvSpPr>
        <p:spPr>
          <a:xfrm>
            <a:off x="6310489" y="979550"/>
            <a:ext cx="5657734" cy="44319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 err="1"/>
              <a:t>Prepare</a:t>
            </a:r>
            <a:r>
              <a:rPr lang="pl-PL" sz="4400" dirty="0"/>
              <a:t> </a:t>
            </a:r>
            <a:r>
              <a:rPr lang="pl-PL" sz="4400" dirty="0" err="1"/>
              <a:t>well</a:t>
            </a:r>
            <a:endParaRPr lang="pl-PL" sz="4400" dirty="0"/>
          </a:p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/>
              <a:t>Be </a:t>
            </a:r>
            <a:r>
              <a:rPr lang="pl-PL" sz="4400" dirty="0" err="1"/>
              <a:t>organised</a:t>
            </a:r>
            <a:endParaRPr lang="pl-PL" sz="4400" dirty="0"/>
          </a:p>
          <a:p>
            <a:pPr marL="742950" indent="-742950">
              <a:lnSpc>
                <a:spcPct val="20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pl-PL" sz="4400" dirty="0" err="1"/>
              <a:t>Speak</a:t>
            </a:r>
            <a:r>
              <a:rPr lang="pl-PL" sz="4400" dirty="0"/>
              <a:t> </a:t>
            </a:r>
            <a:r>
              <a:rPr lang="pl-PL" sz="4400" dirty="0" err="1"/>
              <a:t>properly</a:t>
            </a:r>
            <a:endParaRPr lang="pl-PL" sz="4400" dirty="0"/>
          </a:p>
          <a:p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443941-8D84-4F34-9713-DA9C9CEC1529}"/>
              </a:ext>
            </a:extLst>
          </p:cNvPr>
          <p:cNvCxnSpPr>
            <a:cxnSpLocks/>
          </p:cNvCxnSpPr>
          <p:nvPr/>
        </p:nvCxnSpPr>
        <p:spPr>
          <a:xfrm>
            <a:off x="5192889" y="3195541"/>
            <a:ext cx="90311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3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6295A6-3CE9-4330-966A-58B06ED4A934}"/>
              </a:ext>
            </a:extLst>
          </p:cNvPr>
          <p:cNvSpPr txBox="1"/>
          <p:nvPr/>
        </p:nvSpPr>
        <p:spPr>
          <a:xfrm>
            <a:off x="765809" y="1601751"/>
            <a:ext cx="10910454" cy="154119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7000" b="1" dirty="0">
                <a:solidFill>
                  <a:srgbClr val="FF0000"/>
                </a:solidFill>
              </a:rPr>
              <a:t>THANK YOU FOR LISTENING!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3C63B-638A-442E-A18A-280F0C17F5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45"/>
          <a:stretch/>
        </p:blipFill>
        <p:spPr>
          <a:xfrm>
            <a:off x="4914412" y="3761773"/>
            <a:ext cx="2784087" cy="219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2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Thandi GATIGNOL</dc:creator>
  <cp:lastModifiedBy>Thandi GATIGNOL</cp:lastModifiedBy>
  <cp:revision>13</cp:revision>
  <dcterms:created xsi:type="dcterms:W3CDTF">2020-10-04T09:43:01Z</dcterms:created>
  <dcterms:modified xsi:type="dcterms:W3CDTF">2020-10-04T15:16:06Z</dcterms:modified>
</cp:coreProperties>
</file>