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2" autoAdjust="0"/>
    <p:restoredTop sz="94660"/>
  </p:normalViewPr>
  <p:slideViewPr>
    <p:cSldViewPr snapToGrid="0">
      <p:cViewPr varScale="1">
        <p:scale>
          <a:sx n="83" d="100"/>
          <a:sy n="83" d="100"/>
        </p:scale>
        <p:origin x="126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1FF58D-0416-44FB-93F4-AE44E16E9D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2CC93A-D284-4174-9AE1-1B94BF6B32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C4233F-FEFF-4B16-99A7-3531A9F22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EBC99-96D8-4E0D-B793-BAE9AF13E4A1}" type="datetimeFigureOut">
              <a:rPr lang="en-GB" smtClean="0"/>
              <a:t>04/10/2020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C8B767-CB5B-479B-8812-C24595945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776F05-7D86-4BB7-AF91-F4B82DDD7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9D930-8975-4EE1-9319-C763721D1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7934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D29A60-A73A-4DAC-A758-8B4EC4A64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CA128A-2BAD-435F-96B5-070337D0CE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E188EC-8675-4CBF-979C-F7E941E6E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EBC99-96D8-4E0D-B793-BAE9AF13E4A1}" type="datetimeFigureOut">
              <a:rPr lang="en-GB" smtClean="0"/>
              <a:t>04/10/2020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11F6A0-9066-44BA-81CD-92A138DB2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E7F1CE-152C-49D2-B953-3C8EC2418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9D930-8975-4EE1-9319-C763721D1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7730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0CD0D9-5E5A-48FB-BCF4-8901092968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400E6E-8454-44BF-BD6E-619972C585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E836F0-F09F-4C6D-9EFD-811FE9F40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EBC99-96D8-4E0D-B793-BAE9AF13E4A1}" type="datetimeFigureOut">
              <a:rPr lang="en-GB" smtClean="0"/>
              <a:t>04/10/2020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7AD9FF-F23C-4CA0-9FFA-E6018857F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2B9BC5-D356-4833-B9B0-6BF97D232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9D930-8975-4EE1-9319-C763721D1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3023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AC65DE-8610-4FA5-BC41-78CF4B9B4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49F579-0250-4093-A3A6-6C738EB4CB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0382F6-2686-479D-89A3-E0B2397A8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EBC99-96D8-4E0D-B793-BAE9AF13E4A1}" type="datetimeFigureOut">
              <a:rPr lang="en-GB" smtClean="0"/>
              <a:t>04/10/2020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BB18DF-D755-4D0C-BAF2-D2DCCE81E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8C1807-F57D-45B5-BA86-172E82D7F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9D930-8975-4EE1-9319-C763721D1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310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1CAFD-29A1-48FE-AFA7-5AFE2F36AB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AD11A3-3869-4D6E-80D0-3F782228C1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54A6F2-1BE6-41F4-A6CB-B83A54428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EBC99-96D8-4E0D-B793-BAE9AF13E4A1}" type="datetimeFigureOut">
              <a:rPr lang="en-GB" smtClean="0"/>
              <a:t>04/10/2020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3413BB-9269-4D83-8000-DD1D27BD7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B498DB-4499-406C-8076-0601C1CBB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9D930-8975-4EE1-9319-C763721D1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152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E6F8F-FC50-446D-B7D4-9568042F6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D96582-F9A4-41CE-9BE0-333E63CE91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28ED3F-94E7-485E-BE85-28CFFFB420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FC7BBE-09D5-4836-AD70-B8E743FE2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EBC99-96D8-4E0D-B793-BAE9AF13E4A1}" type="datetimeFigureOut">
              <a:rPr lang="en-GB" smtClean="0"/>
              <a:t>04/10/2020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012C32-0D3D-4350-B5DD-3A96962DD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DEE4CF-8929-4459-960A-6849AEA5F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9D930-8975-4EE1-9319-C763721D1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6521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65976-0864-4C34-9B42-83DEDC152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153D46-B987-4927-B986-9EA9FDE7BD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B768A3-CB19-4FE2-B715-93CA760F22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4C8893B-ADBB-46D2-B2BC-F79026479C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E10E39-2AB5-4FBA-96E2-EBD21792B8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7045FA3-C08B-4399-8CF7-76EC743D0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EBC99-96D8-4E0D-B793-BAE9AF13E4A1}" type="datetimeFigureOut">
              <a:rPr lang="en-GB" smtClean="0"/>
              <a:t>04/10/2020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32801E-F0C7-4CAD-884F-AE15C1820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00BE3F-D90C-4EC5-8380-A44173E00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9D930-8975-4EE1-9319-C763721D1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2099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EC974A-C434-4476-BD2B-CF6DA757C7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776F3F-D2B2-44F9-9F4F-CC1D6BB28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EBC99-96D8-4E0D-B793-BAE9AF13E4A1}" type="datetimeFigureOut">
              <a:rPr lang="en-GB" smtClean="0"/>
              <a:t>04/10/2020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E78878-562B-474E-A00B-FD1BE3413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31E00A-16B1-4F7B-9433-33F486329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9D930-8975-4EE1-9319-C763721D1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1870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678C637-BFB6-4CDA-97C9-FBA3AD9B2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EBC99-96D8-4E0D-B793-BAE9AF13E4A1}" type="datetimeFigureOut">
              <a:rPr lang="en-GB" smtClean="0"/>
              <a:t>04/10/2020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BADB11-8509-4C88-AD7C-E80F509DF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5409CF-3278-4E10-BFF9-388F8D962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9D930-8975-4EE1-9319-C763721D1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4433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6026B-4FF6-4F28-8840-A32CA4DEA6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CA116E-879B-4F81-A6B3-48EEDC4EBE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24EE5F-D4D3-4FAA-8F7F-C04BA4F13E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89F9FA-3605-4C9F-A176-03E4D511B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EBC99-96D8-4E0D-B793-BAE9AF13E4A1}" type="datetimeFigureOut">
              <a:rPr lang="en-GB" smtClean="0"/>
              <a:t>04/10/2020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FB1B78-58C5-4DA3-9C94-77AB098B8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9E76F4-CEF2-4E82-8317-7672A27D7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9D930-8975-4EE1-9319-C763721D1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4307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1E6EB-5DD8-4808-9944-BBA21FD3A0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C708DF6-5679-4DBB-8192-43BA4D5270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9A3470-6DAC-4ADA-AA64-2FDB3DE979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B1FA58-1753-4D85-AD98-D51F32AEC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EBC99-96D8-4E0D-B793-BAE9AF13E4A1}" type="datetimeFigureOut">
              <a:rPr lang="en-GB" smtClean="0"/>
              <a:t>04/10/2020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029F1F-3A13-41B8-9DB4-1BE0998FD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85E949-CCB5-464D-BC39-12BE0DBCA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9D930-8975-4EE1-9319-C763721D1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228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78F91E-CE63-4DEE-9AAA-9410A0B456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FB1620-2B42-406E-9E6B-10271F0DD4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804F0E-AE5D-42E0-8F51-5F396FEA55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CEBC99-96D8-4E0D-B793-BAE9AF13E4A1}" type="datetimeFigureOut">
              <a:rPr lang="en-GB" smtClean="0"/>
              <a:t>04/10/2020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81A0A0-3BDE-4844-B962-B76FE24EF9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BF028A-8ADC-46F8-A504-744A60F758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9D930-8975-4EE1-9319-C763721D1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3598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76295A6-3CE9-4330-966A-58B06ED4A934}"/>
              </a:ext>
            </a:extLst>
          </p:cNvPr>
          <p:cNvSpPr txBox="1"/>
          <p:nvPr/>
        </p:nvSpPr>
        <p:spPr>
          <a:xfrm>
            <a:off x="731085" y="648598"/>
            <a:ext cx="10910454" cy="3734869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l-PL" sz="3200" dirty="0"/>
              <a:t>HOW TO MAKE AN </a:t>
            </a:r>
          </a:p>
          <a:p>
            <a:pPr algn="ctr">
              <a:lnSpc>
                <a:spcPct val="150000"/>
              </a:lnSpc>
            </a:pPr>
            <a:r>
              <a:rPr lang="pl-PL" sz="7200" b="1" dirty="0">
                <a:solidFill>
                  <a:srgbClr val="FF0000"/>
                </a:solidFill>
              </a:rPr>
              <a:t>EFFECTIVE AND POWERFUL </a:t>
            </a:r>
          </a:p>
          <a:p>
            <a:pPr algn="ctr">
              <a:lnSpc>
                <a:spcPct val="150000"/>
              </a:lnSpc>
            </a:pPr>
            <a:r>
              <a:rPr lang="pl-PL" sz="6000" u="sng" dirty="0">
                <a:uFill>
                  <a:solidFill>
                    <a:srgbClr val="FF0000"/>
                  </a:solidFill>
                </a:uFill>
              </a:rPr>
              <a:t>ORAL PRESENTATION</a:t>
            </a:r>
            <a:endParaRPr lang="en-GB" sz="6000" u="sng" dirty="0">
              <a:uFill>
                <a:solidFill>
                  <a:srgbClr val="FF0000"/>
                </a:solidFill>
              </a:u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6E3C63B-638A-442E-A18A-280F0C17F52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145"/>
          <a:stretch/>
        </p:blipFill>
        <p:spPr>
          <a:xfrm>
            <a:off x="5250079" y="5284392"/>
            <a:ext cx="1691842" cy="1336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3518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5FBB381-65A8-4E91-936E-E49E7335FC34}"/>
              </a:ext>
            </a:extLst>
          </p:cNvPr>
          <p:cNvSpPr txBox="1"/>
          <p:nvPr/>
        </p:nvSpPr>
        <p:spPr>
          <a:xfrm>
            <a:off x="632180" y="2472266"/>
            <a:ext cx="4334932" cy="144655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pl-PL" sz="8800" u="sng" dirty="0">
                <a:uFill>
                  <a:solidFill>
                    <a:srgbClr val="FF0000"/>
                  </a:solidFill>
                </a:uFill>
              </a:rPr>
              <a:t>OUTLINE</a:t>
            </a:r>
            <a:endParaRPr lang="en-GB" sz="8800" u="sng" dirty="0">
              <a:uFill>
                <a:solidFill>
                  <a:srgbClr val="FF0000"/>
                </a:solidFill>
              </a:u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6BC054-23DF-4A62-8AB4-FB96DC3D8C6F}"/>
              </a:ext>
            </a:extLst>
          </p:cNvPr>
          <p:cNvSpPr txBox="1"/>
          <p:nvPr/>
        </p:nvSpPr>
        <p:spPr>
          <a:xfrm>
            <a:off x="6310489" y="979550"/>
            <a:ext cx="5657734" cy="443198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742950" indent="-742950">
              <a:lnSpc>
                <a:spcPct val="200000"/>
              </a:lnSpc>
              <a:buClr>
                <a:srgbClr val="FF0000"/>
              </a:buClr>
              <a:buFont typeface="+mj-lt"/>
              <a:buAutoNum type="arabicPeriod"/>
            </a:pPr>
            <a:r>
              <a:rPr lang="pl-PL" sz="4400" dirty="0" err="1"/>
              <a:t>Preparation</a:t>
            </a:r>
            <a:r>
              <a:rPr lang="pl-PL" sz="4400" dirty="0"/>
              <a:t> </a:t>
            </a:r>
            <a:r>
              <a:rPr lang="pl-PL" sz="4400" dirty="0" err="1"/>
              <a:t>Tips</a:t>
            </a:r>
            <a:endParaRPr lang="pl-PL" sz="4400" dirty="0"/>
          </a:p>
          <a:p>
            <a:pPr marL="742950" indent="-742950">
              <a:lnSpc>
                <a:spcPct val="200000"/>
              </a:lnSpc>
              <a:buClr>
                <a:srgbClr val="FF0000"/>
              </a:buClr>
              <a:buFont typeface="+mj-lt"/>
              <a:buAutoNum type="arabicPeriod"/>
            </a:pPr>
            <a:r>
              <a:rPr lang="pl-PL" sz="4400" dirty="0"/>
              <a:t>Presentation </a:t>
            </a:r>
            <a:r>
              <a:rPr lang="pl-PL" sz="4400" dirty="0" err="1"/>
              <a:t>Tips</a:t>
            </a:r>
            <a:endParaRPr lang="pl-PL" sz="4400" dirty="0"/>
          </a:p>
          <a:p>
            <a:pPr marL="742950" indent="-742950">
              <a:lnSpc>
                <a:spcPct val="200000"/>
              </a:lnSpc>
              <a:buClr>
                <a:srgbClr val="FF0000"/>
              </a:buClr>
              <a:buFont typeface="+mj-lt"/>
              <a:buAutoNum type="arabicPeriod"/>
            </a:pPr>
            <a:r>
              <a:rPr lang="pl-PL" sz="4400" dirty="0" err="1"/>
              <a:t>Oral</a:t>
            </a:r>
            <a:r>
              <a:rPr lang="pl-PL" sz="4400" dirty="0"/>
              <a:t> </a:t>
            </a:r>
            <a:r>
              <a:rPr lang="pl-PL" sz="4400" dirty="0" err="1"/>
              <a:t>Expression</a:t>
            </a:r>
            <a:r>
              <a:rPr lang="pl-PL" sz="4400" dirty="0"/>
              <a:t> </a:t>
            </a:r>
            <a:r>
              <a:rPr lang="pl-PL" sz="4400" dirty="0" err="1"/>
              <a:t>Tips</a:t>
            </a:r>
            <a:endParaRPr lang="pl-PL" sz="4400" dirty="0"/>
          </a:p>
          <a:p>
            <a:endParaRPr lang="en-GB" dirty="0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D6443941-8D84-4F34-9713-DA9C9CEC1529}"/>
              </a:ext>
            </a:extLst>
          </p:cNvPr>
          <p:cNvCxnSpPr>
            <a:cxnSpLocks/>
          </p:cNvCxnSpPr>
          <p:nvPr/>
        </p:nvCxnSpPr>
        <p:spPr>
          <a:xfrm>
            <a:off x="5192889" y="3195541"/>
            <a:ext cx="903111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0894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5FBB381-65A8-4E91-936E-E49E7335FC34}"/>
              </a:ext>
            </a:extLst>
          </p:cNvPr>
          <p:cNvSpPr txBox="1"/>
          <p:nvPr/>
        </p:nvSpPr>
        <p:spPr>
          <a:xfrm>
            <a:off x="1452336" y="126711"/>
            <a:ext cx="92873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600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1) </a:t>
            </a:r>
            <a:r>
              <a:rPr lang="pl-PL" sz="6000" u="sng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</a:rPr>
              <a:t>PREPARATION TIPS</a:t>
            </a:r>
            <a:endParaRPr lang="en-GB" sz="6000" u="sng" dirty="0">
              <a:solidFill>
                <a:srgbClr val="0070C0"/>
              </a:solidFill>
              <a:uFill>
                <a:solidFill>
                  <a:srgbClr val="FF0000"/>
                </a:solidFill>
              </a:u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6BC054-23DF-4A62-8AB4-FB96DC3D8C6F}"/>
              </a:ext>
            </a:extLst>
          </p:cNvPr>
          <p:cNvSpPr txBox="1"/>
          <p:nvPr/>
        </p:nvSpPr>
        <p:spPr>
          <a:xfrm>
            <a:off x="3011345" y="1286116"/>
            <a:ext cx="6169306" cy="49859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742950" indent="-74295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pl-PL" sz="4000" dirty="0" err="1"/>
              <a:t>Choosing</a:t>
            </a:r>
            <a:r>
              <a:rPr lang="pl-PL" sz="4000" dirty="0"/>
              <a:t> the </a:t>
            </a:r>
            <a:r>
              <a:rPr lang="pl-PL" sz="4000" dirty="0" err="1"/>
              <a:t>subject</a:t>
            </a:r>
            <a:endParaRPr lang="pl-PL" sz="4000" dirty="0"/>
          </a:p>
          <a:p>
            <a:pPr marL="742950" indent="-74295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pl-PL" sz="4000" dirty="0" err="1"/>
              <a:t>Researching</a:t>
            </a:r>
            <a:endParaRPr lang="pl-PL" sz="4000" dirty="0"/>
          </a:p>
          <a:p>
            <a:pPr marL="742950" indent="-74295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pl-PL" sz="4000" dirty="0" err="1"/>
              <a:t>Creating</a:t>
            </a:r>
            <a:r>
              <a:rPr lang="pl-PL" sz="4000" dirty="0"/>
              <a:t> </a:t>
            </a:r>
            <a:r>
              <a:rPr lang="pl-PL" sz="4000" dirty="0" err="1"/>
              <a:t>an</a:t>
            </a:r>
            <a:r>
              <a:rPr lang="pl-PL" sz="4000" dirty="0"/>
              <a:t> </a:t>
            </a:r>
            <a:r>
              <a:rPr lang="pl-PL" sz="4000" dirty="0" err="1"/>
              <a:t>outline</a:t>
            </a:r>
            <a:endParaRPr lang="pl-PL" sz="4000" dirty="0"/>
          </a:p>
          <a:p>
            <a:pPr marL="742950" indent="-74295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pl-PL" sz="4000" dirty="0" err="1"/>
              <a:t>Writing</a:t>
            </a:r>
            <a:r>
              <a:rPr lang="pl-PL" sz="4000" dirty="0"/>
              <a:t> the </a:t>
            </a:r>
            <a:r>
              <a:rPr lang="pl-PL" sz="4000" dirty="0" err="1"/>
              <a:t>presentation</a:t>
            </a:r>
            <a:endParaRPr lang="pl-PL" sz="4000" dirty="0"/>
          </a:p>
          <a:p>
            <a:pPr marL="742950" indent="-74295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pl-PL" sz="4000" dirty="0" err="1"/>
              <a:t>Rehearsing</a:t>
            </a:r>
            <a:endParaRPr lang="pl-PL" sz="40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0922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5FBB381-65A8-4E91-936E-E49E7335FC34}"/>
              </a:ext>
            </a:extLst>
          </p:cNvPr>
          <p:cNvSpPr txBox="1"/>
          <p:nvPr/>
        </p:nvSpPr>
        <p:spPr>
          <a:xfrm>
            <a:off x="1452336" y="126711"/>
            <a:ext cx="92873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600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2) </a:t>
            </a:r>
            <a:r>
              <a:rPr lang="pl-PL" sz="6000" u="sng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</a:rPr>
              <a:t>PRESENTATION TIPS</a:t>
            </a:r>
            <a:endParaRPr lang="en-GB" sz="6000" u="sng" dirty="0">
              <a:solidFill>
                <a:srgbClr val="0070C0"/>
              </a:solidFill>
              <a:uFill>
                <a:solidFill>
                  <a:srgbClr val="FF0000"/>
                </a:solidFill>
              </a:u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6BC054-23DF-4A62-8AB4-FB96DC3D8C6F}"/>
              </a:ext>
            </a:extLst>
          </p:cNvPr>
          <p:cNvSpPr txBox="1"/>
          <p:nvPr/>
        </p:nvSpPr>
        <p:spPr>
          <a:xfrm>
            <a:off x="3011345" y="1286116"/>
            <a:ext cx="6169306" cy="49859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742950" indent="-74295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pl-PL" sz="4000" dirty="0" err="1"/>
              <a:t>Introduction</a:t>
            </a:r>
            <a:endParaRPr lang="pl-PL" sz="4000" dirty="0"/>
          </a:p>
          <a:p>
            <a:pPr marL="742950" indent="-74295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pl-PL" sz="4000" dirty="0" err="1"/>
              <a:t>Outline</a:t>
            </a:r>
            <a:endParaRPr lang="pl-PL" sz="4000" dirty="0"/>
          </a:p>
          <a:p>
            <a:pPr marL="742950" indent="-74295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pl-PL" sz="4000" dirty="0" err="1"/>
              <a:t>Main</a:t>
            </a:r>
            <a:r>
              <a:rPr lang="pl-PL" sz="4000" dirty="0"/>
              <a:t> body</a:t>
            </a:r>
          </a:p>
          <a:p>
            <a:pPr marL="742950" indent="-74295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pl-PL" sz="4000" dirty="0" err="1"/>
              <a:t>Conclusion</a:t>
            </a:r>
            <a:endParaRPr lang="pl-PL" sz="4000" dirty="0"/>
          </a:p>
          <a:p>
            <a:pPr marL="742950" indent="-74295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pl-PL" sz="4000" dirty="0"/>
              <a:t>Feedback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7589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5FBB381-65A8-4E91-936E-E49E7335FC34}"/>
              </a:ext>
            </a:extLst>
          </p:cNvPr>
          <p:cNvSpPr txBox="1"/>
          <p:nvPr/>
        </p:nvSpPr>
        <p:spPr>
          <a:xfrm>
            <a:off x="1452336" y="126711"/>
            <a:ext cx="92873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600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3) </a:t>
            </a:r>
            <a:r>
              <a:rPr lang="pl-PL" sz="6000" u="sng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</a:rPr>
              <a:t>PRESENTATION TIPS</a:t>
            </a:r>
            <a:endParaRPr lang="en-GB" sz="6000" u="sng" dirty="0">
              <a:solidFill>
                <a:srgbClr val="0070C0"/>
              </a:solidFill>
              <a:uFill>
                <a:solidFill>
                  <a:srgbClr val="FF0000"/>
                </a:solidFill>
              </a:u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6BC054-23DF-4A62-8AB4-FB96DC3D8C6F}"/>
              </a:ext>
            </a:extLst>
          </p:cNvPr>
          <p:cNvSpPr txBox="1"/>
          <p:nvPr/>
        </p:nvSpPr>
        <p:spPr>
          <a:xfrm>
            <a:off x="3011345" y="1286116"/>
            <a:ext cx="6169306" cy="49859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742950" indent="-74295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pl-PL" sz="4000" dirty="0" err="1"/>
              <a:t>Articulation</a:t>
            </a:r>
            <a:endParaRPr lang="pl-PL" sz="4000" dirty="0"/>
          </a:p>
          <a:p>
            <a:pPr marL="742950" indent="-74295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pl-PL" sz="4000" dirty="0"/>
              <a:t>Voice </a:t>
            </a:r>
            <a:r>
              <a:rPr lang="pl-PL" sz="4000" dirty="0" err="1"/>
              <a:t>modulation</a:t>
            </a:r>
            <a:endParaRPr lang="pl-PL" sz="4000" dirty="0"/>
          </a:p>
          <a:p>
            <a:pPr marL="742950" indent="-74295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pl-PL" sz="4000" dirty="0" err="1"/>
              <a:t>Conversation</a:t>
            </a:r>
            <a:r>
              <a:rPr lang="pl-PL" sz="4000" dirty="0"/>
              <a:t> </a:t>
            </a:r>
          </a:p>
          <a:p>
            <a:pPr marL="742950" indent="-74295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pl-PL" sz="4000" dirty="0"/>
              <a:t>The 5 </a:t>
            </a:r>
            <a:r>
              <a:rPr lang="pl-PL" sz="4000" dirty="0" err="1"/>
              <a:t>senses</a:t>
            </a:r>
            <a:endParaRPr lang="pl-PL" sz="4000" dirty="0"/>
          </a:p>
          <a:p>
            <a:pPr marL="742950" indent="-742950">
              <a:lnSpc>
                <a:spcPct val="15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pl-PL" sz="4000" dirty="0"/>
              <a:t>Body </a:t>
            </a:r>
            <a:r>
              <a:rPr lang="pl-PL" sz="4000" dirty="0" err="1"/>
              <a:t>language</a:t>
            </a:r>
            <a:endParaRPr lang="pl-PL" sz="40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12949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5FBB381-65A8-4E91-936E-E49E7335FC34}"/>
              </a:ext>
            </a:extLst>
          </p:cNvPr>
          <p:cNvSpPr txBox="1"/>
          <p:nvPr/>
        </p:nvSpPr>
        <p:spPr>
          <a:xfrm>
            <a:off x="535830" y="2572293"/>
            <a:ext cx="4657059" cy="124649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pl-PL" sz="7500" u="sng" dirty="0">
                <a:uFill>
                  <a:solidFill>
                    <a:srgbClr val="FF0000"/>
                  </a:solidFill>
                </a:uFill>
              </a:rPr>
              <a:t>SUMMARY</a:t>
            </a:r>
            <a:endParaRPr lang="en-GB" sz="7500" u="sng" dirty="0">
              <a:uFill>
                <a:solidFill>
                  <a:srgbClr val="FF0000"/>
                </a:solidFill>
              </a:u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6BC054-23DF-4A62-8AB4-FB96DC3D8C6F}"/>
              </a:ext>
            </a:extLst>
          </p:cNvPr>
          <p:cNvSpPr txBox="1"/>
          <p:nvPr/>
        </p:nvSpPr>
        <p:spPr>
          <a:xfrm>
            <a:off x="6310489" y="979550"/>
            <a:ext cx="5657734" cy="443198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742950" indent="-742950">
              <a:lnSpc>
                <a:spcPct val="200000"/>
              </a:lnSpc>
              <a:buClr>
                <a:srgbClr val="FF0000"/>
              </a:buClr>
              <a:buFont typeface="+mj-lt"/>
              <a:buAutoNum type="arabicPeriod"/>
            </a:pPr>
            <a:r>
              <a:rPr lang="pl-PL" sz="4400" dirty="0" err="1"/>
              <a:t>Prepare</a:t>
            </a:r>
            <a:r>
              <a:rPr lang="pl-PL" sz="4400" dirty="0"/>
              <a:t> </a:t>
            </a:r>
            <a:r>
              <a:rPr lang="pl-PL" sz="4400" dirty="0" err="1"/>
              <a:t>well</a:t>
            </a:r>
            <a:endParaRPr lang="pl-PL" sz="4400" dirty="0"/>
          </a:p>
          <a:p>
            <a:pPr marL="742950" indent="-742950">
              <a:lnSpc>
                <a:spcPct val="200000"/>
              </a:lnSpc>
              <a:buClr>
                <a:srgbClr val="FF0000"/>
              </a:buClr>
              <a:buFont typeface="+mj-lt"/>
              <a:buAutoNum type="arabicPeriod"/>
            </a:pPr>
            <a:r>
              <a:rPr lang="pl-PL" sz="4400" dirty="0"/>
              <a:t>Be </a:t>
            </a:r>
            <a:r>
              <a:rPr lang="pl-PL" sz="4400" dirty="0" err="1"/>
              <a:t>organised</a:t>
            </a:r>
            <a:endParaRPr lang="pl-PL" sz="4400" dirty="0"/>
          </a:p>
          <a:p>
            <a:pPr marL="742950" indent="-742950">
              <a:lnSpc>
                <a:spcPct val="200000"/>
              </a:lnSpc>
              <a:buClr>
                <a:srgbClr val="FF0000"/>
              </a:buClr>
              <a:buFont typeface="+mj-lt"/>
              <a:buAutoNum type="arabicPeriod"/>
            </a:pPr>
            <a:r>
              <a:rPr lang="pl-PL" sz="4400" dirty="0" err="1"/>
              <a:t>Speak</a:t>
            </a:r>
            <a:r>
              <a:rPr lang="pl-PL" sz="4400" dirty="0"/>
              <a:t> </a:t>
            </a:r>
            <a:r>
              <a:rPr lang="pl-PL" sz="4400" dirty="0" err="1"/>
              <a:t>properly</a:t>
            </a:r>
            <a:endParaRPr lang="pl-PL" sz="4400" dirty="0"/>
          </a:p>
          <a:p>
            <a:endParaRPr lang="en-GB" dirty="0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D6443941-8D84-4F34-9713-DA9C9CEC1529}"/>
              </a:ext>
            </a:extLst>
          </p:cNvPr>
          <p:cNvCxnSpPr>
            <a:cxnSpLocks/>
          </p:cNvCxnSpPr>
          <p:nvPr/>
        </p:nvCxnSpPr>
        <p:spPr>
          <a:xfrm>
            <a:off x="5192889" y="3195541"/>
            <a:ext cx="903111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91313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76295A6-3CE9-4330-966A-58B06ED4A934}"/>
              </a:ext>
            </a:extLst>
          </p:cNvPr>
          <p:cNvSpPr txBox="1"/>
          <p:nvPr/>
        </p:nvSpPr>
        <p:spPr>
          <a:xfrm>
            <a:off x="765809" y="1601751"/>
            <a:ext cx="10910454" cy="1541191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l-PL" sz="7000" b="1" dirty="0">
                <a:solidFill>
                  <a:srgbClr val="FF0000"/>
                </a:solidFill>
              </a:rPr>
              <a:t>THANK YOU FOR LISTENING!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6E3C63B-638A-442E-A18A-280F0C17F52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145"/>
          <a:stretch/>
        </p:blipFill>
        <p:spPr>
          <a:xfrm>
            <a:off x="4914412" y="3761773"/>
            <a:ext cx="2784087" cy="2199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48291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</TotalTime>
  <Words>67</Words>
  <Application>Microsoft Office PowerPoint</Application>
  <PresentationFormat>Widescreen</PresentationFormat>
  <Paragraphs>30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Thandi GATIGNOL</dc:creator>
  <cp:lastModifiedBy>Thandi GATIGNOL</cp:lastModifiedBy>
  <cp:revision>13</cp:revision>
  <dcterms:created xsi:type="dcterms:W3CDTF">2020-10-04T09:43:01Z</dcterms:created>
  <dcterms:modified xsi:type="dcterms:W3CDTF">2020-10-04T15:16:06Z</dcterms:modified>
</cp:coreProperties>
</file>